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6" r:id="rId51"/>
    <p:sldId id="307" r:id="rId52"/>
    <p:sldId id="308" r:id="rId53"/>
    <p:sldId id="309" r:id="rId54"/>
    <p:sldId id="311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52" r:id="rId81"/>
    <p:sldId id="353" r:id="rId82"/>
    <p:sldId id="354" r:id="rId83"/>
    <p:sldId id="355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16" autoAdjust="0"/>
  </p:normalViewPr>
  <p:slideViewPr>
    <p:cSldViewPr snapToGrid="0">
      <p:cViewPr>
        <p:scale>
          <a:sx n="300" d="100"/>
          <a:sy n="300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322DFE-8CC3-46AE-AFEB-7022EEF1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61657-BE17-F3D8-E71B-B85EC205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B06FE3-8E6D-4D1C-A630-D49BA72A3FCC}"/>
              </a:ext>
            </a:extLst>
          </p:cNvPr>
          <p:cNvSpPr/>
          <p:nvPr/>
        </p:nvSpPr>
        <p:spPr>
          <a:xfrm>
            <a:off x="4871720" y="270256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0CF5B-D414-45A0-A9FC-482473C9DA9B}"/>
              </a:ext>
            </a:extLst>
          </p:cNvPr>
          <p:cNvSpPr/>
          <p:nvPr/>
        </p:nvSpPr>
        <p:spPr>
          <a:xfrm>
            <a:off x="592328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20376-CFE2-493D-AABA-A17D1DB8F3D5}"/>
              </a:ext>
            </a:extLst>
          </p:cNvPr>
          <p:cNvSpPr/>
          <p:nvPr/>
        </p:nvSpPr>
        <p:spPr>
          <a:xfrm>
            <a:off x="665480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B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89EEB-AB51-4D95-9CB7-FBBE953246A6}"/>
              </a:ext>
            </a:extLst>
          </p:cNvPr>
          <p:cNvSpPr/>
          <p:nvPr/>
        </p:nvSpPr>
        <p:spPr>
          <a:xfrm>
            <a:off x="5969000" y="396367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4ED9-6E56-41DC-80CC-A2853D819EF7}"/>
              </a:ext>
            </a:extLst>
          </p:cNvPr>
          <p:cNvSpPr/>
          <p:nvPr/>
        </p:nvSpPr>
        <p:spPr>
          <a:xfrm>
            <a:off x="4643120" y="386969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Outer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471EB-DAF3-42D2-9545-726551B6DE69}"/>
              </a:ext>
            </a:extLst>
          </p:cNvPr>
          <p:cNvSpPr/>
          <p:nvPr/>
        </p:nvSpPr>
        <p:spPr>
          <a:xfrm>
            <a:off x="4910455" y="3154680"/>
            <a:ext cx="54356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BE1CA-15DC-4E8D-85D6-48302E59E5DA}"/>
              </a:ext>
            </a:extLst>
          </p:cNvPr>
          <p:cNvSpPr/>
          <p:nvPr/>
        </p:nvSpPr>
        <p:spPr>
          <a:xfrm>
            <a:off x="4905374" y="3317240"/>
            <a:ext cx="667385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visible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36804-A218-405A-8158-9F818DCB6B55}"/>
              </a:ext>
            </a:extLst>
          </p:cNvPr>
          <p:cNvSpPr/>
          <p:nvPr/>
        </p:nvSpPr>
        <p:spPr>
          <a:xfrm>
            <a:off x="4879974" y="3459481"/>
            <a:ext cx="428626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inside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F052-F049-4D6D-9C5C-8C94204C353C}"/>
              </a:ext>
            </a:extLst>
          </p:cNvPr>
          <p:cNvSpPr txBox="1"/>
          <p:nvPr/>
        </p:nvSpPr>
        <p:spPr>
          <a:xfrm>
            <a:off x="5002722" y="2550533"/>
            <a:ext cx="266987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FAD7A-F6EB-4472-8CC9-493D0877940F}"/>
              </a:ext>
            </a:extLst>
          </p:cNvPr>
          <p:cNvSpPr txBox="1"/>
          <p:nvPr/>
        </p:nvSpPr>
        <p:spPr>
          <a:xfrm>
            <a:off x="6819905" y="2516877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2002-BFD5-4B20-9E57-06D81B4AD6F7}"/>
              </a:ext>
            </a:extLst>
          </p:cNvPr>
          <p:cNvSpPr txBox="1"/>
          <p:nvPr/>
        </p:nvSpPr>
        <p:spPr>
          <a:xfrm>
            <a:off x="5077332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7AEE-7872-4CA0-9871-1BF79C046EFA}"/>
              </a:ext>
            </a:extLst>
          </p:cNvPr>
          <p:cNvSpPr txBox="1"/>
          <p:nvPr/>
        </p:nvSpPr>
        <p:spPr>
          <a:xfrm>
            <a:off x="6858000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8C04C-17DA-43D6-A47F-B8791A1E9FDF}"/>
              </a:ext>
            </a:extLst>
          </p:cNvPr>
          <p:cNvSpPr txBox="1"/>
          <p:nvPr/>
        </p:nvSpPr>
        <p:spPr>
          <a:xfrm>
            <a:off x="5481320" y="2440677"/>
            <a:ext cx="421640" cy="32316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 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FF81C-B770-4B75-B09C-24D2A16F6167}"/>
              </a:ext>
            </a:extLst>
          </p:cNvPr>
          <p:cNvSpPr txBox="1"/>
          <p:nvPr/>
        </p:nvSpPr>
        <p:spPr>
          <a:xfrm>
            <a:off x="6078222" y="2603558"/>
            <a:ext cx="42164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5A33-5CAF-4269-9040-F3B69622207F}"/>
              </a:ext>
            </a:extLst>
          </p:cNvPr>
          <p:cNvSpPr txBox="1"/>
          <p:nvPr/>
        </p:nvSpPr>
        <p:spPr>
          <a:xfrm>
            <a:off x="6078222" y="2711280"/>
            <a:ext cx="332738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AA660-320C-4A48-BFEB-3421BBA53843}"/>
              </a:ext>
            </a:extLst>
          </p:cNvPr>
          <p:cNvSpPr txBox="1"/>
          <p:nvPr/>
        </p:nvSpPr>
        <p:spPr>
          <a:xfrm>
            <a:off x="6151880" y="367851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A4212-F64F-4BDE-BE9E-FDE9EFF3766E}"/>
              </a:ext>
            </a:extLst>
          </p:cNvPr>
          <p:cNvSpPr txBox="1"/>
          <p:nvPr/>
        </p:nvSpPr>
        <p:spPr>
          <a:xfrm>
            <a:off x="4277360" y="389187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9172E-1A7E-4767-87D8-70C121ED4472}"/>
              </a:ext>
            </a:extLst>
          </p:cNvPr>
          <p:cNvSpPr txBox="1"/>
          <p:nvPr/>
        </p:nvSpPr>
        <p:spPr>
          <a:xfrm>
            <a:off x="5246370" y="3878715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84E97-ED26-4779-8DDD-52C7C924A8B8}"/>
              </a:ext>
            </a:extLst>
          </p:cNvPr>
          <p:cNvSpPr txBox="1"/>
          <p:nvPr/>
        </p:nvSpPr>
        <p:spPr>
          <a:xfrm>
            <a:off x="7195185" y="3891874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E428F-7A6B-4623-BD8D-D3D89F2E6455}"/>
              </a:ext>
            </a:extLst>
          </p:cNvPr>
          <p:cNvSpPr txBox="1"/>
          <p:nvPr/>
        </p:nvSpPr>
        <p:spPr>
          <a:xfrm>
            <a:off x="6001892" y="2266053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39395-BD1A-4049-8B87-0B6111585EB9}"/>
              </a:ext>
            </a:extLst>
          </p:cNvPr>
          <p:cNvSpPr txBox="1"/>
          <p:nvPr/>
        </p:nvSpPr>
        <p:spPr>
          <a:xfrm>
            <a:off x="5120640" y="3695179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B6D1B-91F9-4E2E-96C5-7B5DA7E47E17}"/>
              </a:ext>
            </a:extLst>
          </p:cNvPr>
          <p:cNvSpPr txBox="1"/>
          <p:nvPr/>
        </p:nvSpPr>
        <p:spPr>
          <a:xfrm>
            <a:off x="6348730" y="3839500"/>
            <a:ext cx="5956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48EF-C067-46DC-AA59-0FD1438D64B9}"/>
              </a:ext>
            </a:extLst>
          </p:cNvPr>
          <p:cNvSpPr txBox="1"/>
          <p:nvPr/>
        </p:nvSpPr>
        <p:spPr>
          <a:xfrm>
            <a:off x="5596127" y="4101087"/>
            <a:ext cx="8115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REINFORCEMENT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Microsoft Office PowerPoint</Application>
  <PresentationFormat>Breitbild</PresentationFormat>
  <Paragraphs>666</Paragraphs>
  <Slides>90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1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86</cp:revision>
  <dcterms:created xsi:type="dcterms:W3CDTF">2022-04-27T08:20:35Z</dcterms:created>
  <dcterms:modified xsi:type="dcterms:W3CDTF">2023-01-30T08:03:09Z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